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7" r:id="rId2"/>
    <p:sldId id="260" r:id="rId3"/>
    <p:sldId id="287" r:id="rId4"/>
    <p:sldId id="261" r:id="rId5"/>
    <p:sldId id="289" r:id="rId6"/>
    <p:sldId id="290" r:id="rId7"/>
    <p:sldId id="258" r:id="rId8"/>
    <p:sldId id="297" r:id="rId9"/>
    <p:sldId id="296" r:id="rId10"/>
    <p:sldId id="288" r:id="rId11"/>
    <p:sldId id="291" r:id="rId12"/>
    <p:sldId id="292" r:id="rId13"/>
    <p:sldId id="293" r:id="rId14"/>
    <p:sldId id="294" r:id="rId15"/>
    <p:sldId id="295" r:id="rId16"/>
    <p:sldId id="298" r:id="rId17"/>
    <p:sldId id="259" r:id="rId18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HY동녘B" panose="020B0600000101010101" charset="-127"/>
      <p:regular r:id="rId22"/>
    </p:embeddedFont>
    <p:embeddedFont>
      <p:font typeface="HY헤드라인M" panose="02030600000101010101" pitchFamily="18" charset="-127"/>
      <p:regular r:id="rId23"/>
    </p:embeddedFont>
    <p:embeddedFont>
      <p:font typeface="Gabriola" panose="04040605051002020D02" pitchFamily="82" charset="0"/>
      <p:regular r:id="rId24"/>
    </p:embeddedFont>
    <p:embeddedFont>
      <p:font typeface="HY얕은샘물M" panose="02030600000101010101" pitchFamily="18" charset="-127"/>
      <p:regular r:id="rId25"/>
    </p:embeddedFont>
    <p:embeddedFont>
      <p:font typeface="Gill Sans Ultra Bold" panose="020B0A02020104020203" pitchFamily="34" charset="0"/>
      <p:regular r:id="rId26"/>
    </p:embeddedFont>
    <p:embeddedFont>
      <p:font typeface="HY견고딕" panose="02030600000101010101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08" y="4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8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8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8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8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8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8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0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307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25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84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8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2019-06-13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276872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Simpler_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쇼핑몰</a:t>
            </a:r>
            <a:endParaRPr lang="en-US" altLang="ko-KR" sz="4400" b="1" spc="-15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6096" y="4365104"/>
            <a:ext cx="3024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dist"/>
            <a:r>
              <a:rPr lang="en-US" altLang="ko-KR" sz="1600" b="1" dirty="0" smtClean="0">
                <a:solidFill>
                  <a:schemeClr val="bg1"/>
                </a:solidFill>
              </a:rPr>
              <a:t>20170773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정민수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lvl="1" algn="dist"/>
            <a:r>
              <a:rPr lang="en-US" altLang="ko-KR" sz="1600" b="1" dirty="0" smtClean="0">
                <a:solidFill>
                  <a:schemeClr val="bg1"/>
                </a:solidFill>
              </a:rPr>
              <a:t>20170305 </a:t>
            </a:r>
            <a:r>
              <a:rPr lang="ko-KR" altLang="en-US" sz="1600" b="1" dirty="0" err="1" smtClean="0">
                <a:solidFill>
                  <a:schemeClr val="bg1"/>
                </a:solidFill>
              </a:rPr>
              <a:t>오현지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lvl="1" algn="dist"/>
            <a:r>
              <a:rPr lang="en-US" altLang="ko-KR" sz="1600" b="1" dirty="0" smtClean="0">
                <a:solidFill>
                  <a:schemeClr val="bg1"/>
                </a:solidFill>
              </a:rPr>
              <a:t>20170063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이윤진</a:t>
            </a:r>
            <a:endParaRPr lang="en-US" altLang="ko-KR" sz="1600" b="1" dirty="0" smtClean="0">
              <a:solidFill>
                <a:schemeClr val="bg1"/>
              </a:solidFill>
            </a:endParaRPr>
          </a:p>
          <a:p>
            <a:pPr lvl="1" algn="dist"/>
            <a:r>
              <a:rPr lang="en-US" altLang="ko-KR" sz="1600" b="1" dirty="0" smtClean="0">
                <a:solidFill>
                  <a:schemeClr val="bg1"/>
                </a:solidFill>
              </a:rPr>
              <a:t>20121044 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정기영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87779" y="3075854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Simple is the best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7824" y="5949280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bg1"/>
                </a:solidFill>
                <a:latin typeface="Gabriola" panose="04040605051002020D02" pitchFamily="82" charset="0"/>
              </a:rPr>
              <a:t>Simpler</a:t>
            </a:r>
            <a:endParaRPr lang="ko-KR" altLang="en-US" sz="1600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34" name="그림 33" descr="headslider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2276872"/>
            <a:ext cx="2533650" cy="4171950"/>
          </a:xfrm>
          <a:prstGeom prst="rect">
            <a:avLst/>
          </a:prstGeom>
        </p:spPr>
      </p:pic>
      <p:pic>
        <p:nvPicPr>
          <p:cNvPr id="35" name="그림 34" descr="headslider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1700808"/>
            <a:ext cx="2276475" cy="200025"/>
          </a:xfrm>
          <a:prstGeom prst="rect">
            <a:avLst/>
          </a:prstGeom>
        </p:spPr>
      </p:pic>
      <p:pic>
        <p:nvPicPr>
          <p:cNvPr id="36" name="그림 35" descr="headslider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1840" y="2276872"/>
            <a:ext cx="3762375" cy="4185465"/>
          </a:xfrm>
          <a:prstGeom prst="rect">
            <a:avLst/>
          </a:prstGeom>
        </p:spPr>
      </p:pic>
      <p:pic>
        <p:nvPicPr>
          <p:cNvPr id="37" name="그림 36" descr="headslider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8264" y="1862828"/>
            <a:ext cx="1876425" cy="25908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cxnSp>
        <p:nvCxnSpPr>
          <p:cNvPr id="38" name="구부러진 연결선 37"/>
          <p:cNvCxnSpPr>
            <a:endCxn id="39" idx="6"/>
          </p:cNvCxnSpPr>
          <p:nvPr/>
        </p:nvCxnSpPr>
        <p:spPr>
          <a:xfrm rot="10800000" flipV="1">
            <a:off x="6291191" y="4392106"/>
            <a:ext cx="648072" cy="288033"/>
          </a:xfrm>
          <a:prstGeom prst="curvedConnector3">
            <a:avLst>
              <a:gd name="adj1" fmla="val 50000"/>
            </a:avLst>
          </a:prstGeom>
          <a:ln w="444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5211071" y="4392107"/>
            <a:ext cx="1080120" cy="57606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 descr="headslider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92280" y="5319211"/>
            <a:ext cx="1419225" cy="895350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sp>
        <p:nvSpPr>
          <p:cNvPr id="41" name="타원 40"/>
          <p:cNvSpPr/>
          <p:nvPr/>
        </p:nvSpPr>
        <p:spPr>
          <a:xfrm>
            <a:off x="4139952" y="4959171"/>
            <a:ext cx="1080120" cy="86409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구부러진 연결선 41"/>
          <p:cNvCxnSpPr>
            <a:stCxn id="40" idx="1"/>
            <a:endCxn id="41" idx="6"/>
          </p:cNvCxnSpPr>
          <p:nvPr/>
        </p:nvCxnSpPr>
        <p:spPr>
          <a:xfrm rot="10800000">
            <a:off x="5220072" y="5391220"/>
            <a:ext cx="1872208" cy="375667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365866" y="2636915"/>
            <a:ext cx="3465385" cy="2250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-1728700" y="609998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</a:t>
            </a:r>
            <a:r>
              <a:rPr lang="en-US" altLang="ko-KR" sz="3200" b="1" spc="-150" dirty="0" err="1" smtClean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Headslider</a:t>
            </a:r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 </a:t>
            </a:r>
            <a:r>
              <a:rPr lang="en-US" altLang="ko-KR" sz="32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09" y="6212047"/>
            <a:ext cx="1364472" cy="3878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866892" y="247124"/>
            <a:ext cx="19287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2838" y="276907"/>
            <a:ext cx="147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컴포넌트의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5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365866" y="2636915"/>
            <a:ext cx="3465385" cy="2250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-1854714" y="631139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</a:t>
            </a:r>
            <a:r>
              <a:rPr lang="en-US" altLang="ko-KR" sz="3200" b="1" spc="-150" dirty="0" err="1" smtClean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Staticview</a:t>
            </a:r>
            <a:r>
              <a:rPr lang="en-US" altLang="ko-KR" sz="32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9" name="그림 18" descr="staticview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1880828"/>
            <a:ext cx="7524836" cy="2772308"/>
          </a:xfrm>
          <a:prstGeom prst="rect">
            <a:avLst/>
          </a:prstGeom>
        </p:spPr>
      </p:pic>
      <p:pic>
        <p:nvPicPr>
          <p:cNvPr id="20" name="그림 19" descr="staticview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1664804"/>
            <a:ext cx="2657846" cy="190527"/>
          </a:xfrm>
          <a:prstGeom prst="rect">
            <a:avLst/>
          </a:prstGeom>
        </p:spPr>
      </p:pic>
      <p:pic>
        <p:nvPicPr>
          <p:cNvPr id="12" name="그림 11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4509120"/>
            <a:ext cx="7560840" cy="175949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9692" y="4581128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0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27884" y="4545124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1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64088" y="4545124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2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92280" y="4545124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3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99" y="6164284"/>
            <a:ext cx="1364472" cy="38782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66892" y="247124"/>
            <a:ext cx="19287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2838" y="276907"/>
            <a:ext cx="147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컴포넌트의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5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365866" y="2636915"/>
            <a:ext cx="3465385" cy="2250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-1836712" y="854257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</a:t>
            </a:r>
            <a:r>
              <a:rPr lang="en-US" altLang="ko-KR" sz="3200" dirty="0" err="1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Bgslider</a:t>
            </a:r>
            <a:r>
              <a:rPr lang="en-US" altLang="ko-KR" sz="3200" dirty="0" smtClean="0">
                <a:solidFill>
                  <a:schemeClr val="tx2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" name="그림 11" descr="bgslider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56" y="1664804"/>
            <a:ext cx="3400900" cy="1034027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3" name="그림 12" descr="bgslider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568" y="2348880"/>
            <a:ext cx="2067214" cy="219106"/>
          </a:xfrm>
          <a:prstGeom prst="rect">
            <a:avLst/>
          </a:prstGeom>
        </p:spPr>
      </p:pic>
      <p:pic>
        <p:nvPicPr>
          <p:cNvPr id="14" name="그림 13" descr="bgslider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2780928"/>
            <a:ext cx="5753903" cy="1857634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915816" y="3969060"/>
            <a:ext cx="900100" cy="324036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3528" y="4617132"/>
            <a:ext cx="8496944" cy="1908212"/>
          </a:xfrm>
          <a:prstGeom prst="rect">
            <a:avLst/>
          </a:prstGeom>
        </p:spPr>
      </p:pic>
      <p:cxnSp>
        <p:nvCxnSpPr>
          <p:cNvPr id="26" name="구부러진 연결선 25"/>
          <p:cNvCxnSpPr>
            <a:stCxn id="17" idx="0"/>
            <a:endCxn id="12" idx="1"/>
          </p:cNvCxnSpPr>
          <p:nvPr/>
        </p:nvCxnSpPr>
        <p:spPr>
          <a:xfrm rot="5400000" flipH="1" flipV="1">
            <a:off x="3327340" y="2220344"/>
            <a:ext cx="1787242" cy="1710190"/>
          </a:xfrm>
          <a:prstGeom prst="curvedConnector2">
            <a:avLst/>
          </a:prstGeom>
          <a:ln w="158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184068" y="3501008"/>
            <a:ext cx="612068" cy="5400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547664" y="458112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state+0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923928" y="458112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state+1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372200" y="458112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state+2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66892" y="247124"/>
            <a:ext cx="19287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2838" y="276907"/>
            <a:ext cx="147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컴포넌트의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5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365866" y="2636915"/>
            <a:ext cx="3465385" cy="2250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-1797804" y="603043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</a:t>
            </a:r>
            <a:r>
              <a:rPr lang="en-US" altLang="ko-KR" sz="3200" b="1" spc="-150" dirty="0" err="1" smtClean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Scatterview</a:t>
            </a:r>
            <a:r>
              <a:rPr lang="en-US" altLang="ko-KR" sz="32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" name="그림 11" descr="scatterview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628800"/>
            <a:ext cx="4791744" cy="228632"/>
          </a:xfrm>
          <a:prstGeom prst="rect">
            <a:avLst/>
          </a:prstGeom>
        </p:spPr>
      </p:pic>
      <p:pic>
        <p:nvPicPr>
          <p:cNvPr id="14" name="그림 13" descr="scatterview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2024844"/>
            <a:ext cx="4896544" cy="4435907"/>
          </a:xfrm>
          <a:prstGeom prst="rect">
            <a:avLst/>
          </a:prstGeom>
        </p:spPr>
      </p:pic>
      <p:pic>
        <p:nvPicPr>
          <p:cNvPr id="15" name="그림 14" descr="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2100" y="2132856"/>
            <a:ext cx="3348372" cy="304634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331640" y="2492896"/>
            <a:ext cx="1224136" cy="14401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159732" y="3140968"/>
            <a:ext cx="1224136" cy="14401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31640" y="4149080"/>
            <a:ext cx="1224136" cy="144016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159732" y="4797152"/>
            <a:ext cx="1224136" cy="144016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331640" y="5481228"/>
            <a:ext cx="1224136" cy="144016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223628" y="2672916"/>
            <a:ext cx="4032448" cy="3240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616116" y="2240868"/>
            <a:ext cx="1368152" cy="133214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구부러진 연결선 35"/>
          <p:cNvCxnSpPr>
            <a:stCxn id="23" idx="0"/>
            <a:endCxn id="24" idx="0"/>
          </p:cNvCxnSpPr>
          <p:nvPr/>
        </p:nvCxnSpPr>
        <p:spPr>
          <a:xfrm rot="5400000" flipH="1" flipV="1">
            <a:off x="4553998" y="926722"/>
            <a:ext cx="432048" cy="3060340"/>
          </a:xfrm>
          <a:prstGeom prst="curvedConnector3">
            <a:avLst>
              <a:gd name="adj1" fmla="val 152911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048164" y="1844824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0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776356" y="1808820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1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868144" y="5121188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2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48264" y="5121188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3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992380" y="5121188"/>
            <a:ext cx="32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동녘B" pitchFamily="18" charset="-127"/>
                <a:ea typeface="HY동녘B" pitchFamily="18" charset="-127"/>
              </a:rPr>
              <a:t>4</a:t>
            </a:r>
            <a:endParaRPr lang="ko-KR" altLang="en-US" dirty="0">
              <a:latin typeface="HY동녘B" pitchFamily="18" charset="-127"/>
              <a:ea typeface="HY동녘B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114588"/>
            <a:ext cx="1364472" cy="387820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866892" y="247124"/>
            <a:ext cx="19287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2838" y="276907"/>
            <a:ext cx="147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컴포넌트의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5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365866" y="2636915"/>
            <a:ext cx="3465385" cy="2250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-1764704" y="773132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</a:t>
            </a:r>
            <a:r>
              <a:rPr lang="en-US" altLang="ko-KR" sz="3200" b="1" spc="-150" dirty="0" err="1" smtClean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Costslider</a:t>
            </a:r>
            <a:r>
              <a:rPr lang="en-US" altLang="ko-KR" sz="32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" name="그림 11" descr="costslider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5229200"/>
            <a:ext cx="4305901" cy="1133633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3" name="그림 12" descr="costslider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552" y="1988840"/>
            <a:ext cx="5048955" cy="190527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1763689" y="3212976"/>
            <a:ext cx="2232248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99592" y="5805263"/>
            <a:ext cx="1584176" cy="108013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99592" y="5985284"/>
            <a:ext cx="1368152" cy="10801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995936" y="3212976"/>
            <a:ext cx="2232248" cy="8640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 descr="costslider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544" y="2420888"/>
            <a:ext cx="8064896" cy="2376264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755576" y="3068960"/>
            <a:ext cx="864096" cy="108012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5"/>
          <p:cNvCxnSpPr>
            <a:stCxn id="12" idx="0"/>
            <a:endCxn id="15" idx="4"/>
          </p:cNvCxnSpPr>
          <p:nvPr/>
        </p:nvCxnSpPr>
        <p:spPr>
          <a:xfrm rot="16200000" flipV="1">
            <a:off x="1364000" y="3972704"/>
            <a:ext cx="1080120" cy="1432871"/>
          </a:xfrm>
          <a:prstGeom prst="curvedConnector3">
            <a:avLst>
              <a:gd name="adj1" fmla="val 50000"/>
            </a:avLst>
          </a:prstGeom>
          <a:ln w="444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1691680" y="3140968"/>
            <a:ext cx="2160240" cy="864096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887924" y="3140968"/>
            <a:ext cx="2376264" cy="864096"/>
          </a:xfrm>
          <a:prstGeom prst="rect">
            <a:avLst/>
          </a:prstGeom>
          <a:noFill/>
          <a:ln w="158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300192" y="3140968"/>
            <a:ext cx="2160240" cy="86409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35596" y="5625244"/>
            <a:ext cx="1584176" cy="108013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114588"/>
            <a:ext cx="1364472" cy="38782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6866892" y="247124"/>
            <a:ext cx="19287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2838" y="276907"/>
            <a:ext cx="147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컴포넌트의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6" name="그림 25" descr="1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32040" y="4797152"/>
            <a:ext cx="3888432" cy="133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365866" y="2636915"/>
            <a:ext cx="3465385" cy="22502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-1692696" y="619665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</a:t>
            </a:r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Bottom</a:t>
            </a:r>
            <a:r>
              <a:rPr lang="en-US" altLang="ko-KR" sz="32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2" name="그림 11" descr="Botto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2060848"/>
            <a:ext cx="6264696" cy="2484275"/>
          </a:xfrm>
          <a:prstGeom prst="rect">
            <a:avLst/>
          </a:prstGeom>
        </p:spPr>
      </p:pic>
      <p:pic>
        <p:nvPicPr>
          <p:cNvPr id="13" name="그림 12" descr="B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4761148"/>
            <a:ext cx="6840760" cy="158543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123728" y="2960948"/>
            <a:ext cx="1692188" cy="144016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03848" y="3140968"/>
            <a:ext cx="1332148" cy="108012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31840" y="3609020"/>
            <a:ext cx="1512168" cy="10801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5556" y="5193196"/>
            <a:ext cx="6876764" cy="118813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1560" y="5481228"/>
            <a:ext cx="3348372" cy="864096"/>
          </a:xfrm>
          <a:prstGeom prst="rect">
            <a:avLst/>
          </a:prstGeom>
          <a:noFill/>
          <a:ln w="158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067944" y="5517232"/>
            <a:ext cx="3240360" cy="79208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114588"/>
            <a:ext cx="1364472" cy="38782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866892" y="247124"/>
            <a:ext cx="19287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2838" y="276907"/>
            <a:ext cx="147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컴포넌트의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5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03648" y="2780928"/>
            <a:ext cx="61926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600" b="1" spc="-150" dirty="0" smtClean="0">
                <a:solidFill>
                  <a:srgbClr val="002060"/>
                </a:solidFill>
                <a:latin typeface="Gill Sans Ultra Bold" panose="020B0A02020104020203" pitchFamily="34" charset="0"/>
                <a:ea typeface="HY얕은샘물M" panose="02030600000101010101" pitchFamily="18" charset="-127"/>
              </a:rPr>
              <a:t>Q&amp;A</a:t>
            </a:r>
            <a:endParaRPr lang="ko-KR" altLang="en-US" sz="9600" b="1" spc="-150" dirty="0">
              <a:solidFill>
                <a:srgbClr val="002060"/>
              </a:solidFill>
              <a:latin typeface="Gill Sans Ultra Bold" panose="020B0A02020104020203" pitchFamily="34" charset="0"/>
              <a:ea typeface="HY얕은샘물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114588"/>
            <a:ext cx="1364472" cy="38782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866892" y="247124"/>
            <a:ext cx="19287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81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</a:rPr>
              <a:t>발표자 정민수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405870" y="3168626"/>
            <a:ext cx="2878098" cy="24482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5736" y="1527941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01             02       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195736" y="2618547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940152" y="2615425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38391" y="2704069"/>
            <a:ext cx="1666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전체적인 구조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63688" y="3284984"/>
            <a:ext cx="25202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spc="-150" dirty="0" smtClean="0">
              <a:latin typeface="+mn-ea"/>
            </a:endParaRPr>
          </a:p>
          <a:p>
            <a:r>
              <a:rPr lang="en-US" altLang="ko-KR" b="1" spc="-150" dirty="0" smtClean="0">
                <a:latin typeface="+mn-ea"/>
              </a:rPr>
              <a:t>- </a:t>
            </a:r>
            <a:r>
              <a:rPr lang="ko-KR" altLang="en-US" b="1" spc="-150" dirty="0" smtClean="0">
                <a:latin typeface="+mn-ea"/>
              </a:rPr>
              <a:t>쇼핑몰 구성</a:t>
            </a:r>
          </a:p>
          <a:p>
            <a:endParaRPr lang="en-US" altLang="ko-KR" b="1" spc="-150" dirty="0" smtClean="0">
              <a:latin typeface="+mn-ea"/>
            </a:endParaRPr>
          </a:p>
          <a:p>
            <a:endParaRPr lang="en-US" altLang="ko-KR" b="1" spc="-150" dirty="0">
              <a:latin typeface="+mn-ea"/>
            </a:endParaRPr>
          </a:p>
          <a:p>
            <a:endParaRPr lang="en-US" altLang="ko-KR" b="1" spc="-150" dirty="0" smtClean="0">
              <a:latin typeface="+mn-ea"/>
            </a:endParaRPr>
          </a:p>
          <a:p>
            <a:r>
              <a:rPr lang="en-US" altLang="ko-KR" b="1" spc="-150" dirty="0" smtClean="0">
                <a:latin typeface="+mn-ea"/>
              </a:rPr>
              <a:t>- </a:t>
            </a:r>
            <a:r>
              <a:rPr lang="ko-KR" altLang="en-US" b="1" spc="-150" dirty="0" smtClean="0">
                <a:latin typeface="+mn-ea"/>
              </a:rPr>
              <a:t>적용된 </a:t>
            </a:r>
            <a:r>
              <a:rPr lang="en-US" altLang="ko-KR" b="1" spc="-150" dirty="0" smtClean="0">
                <a:latin typeface="+mn-ea"/>
              </a:rPr>
              <a:t>React</a:t>
            </a:r>
            <a:r>
              <a:rPr lang="ko-KR" altLang="en-US" b="1" spc="-150" dirty="0" smtClean="0">
                <a:latin typeface="+mn-ea"/>
              </a:rPr>
              <a:t>의 장점</a:t>
            </a:r>
            <a:endParaRPr lang="en-US" altLang="ko-KR" b="1" spc="-150" dirty="0" smtClean="0">
              <a:latin typeface="+mn-ea"/>
            </a:endParaRPr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0" name="직사각형 19"/>
          <p:cNvSpPr/>
          <p:nvPr/>
        </p:nvSpPr>
        <p:spPr>
          <a:xfrm>
            <a:off x="5328084" y="3168626"/>
            <a:ext cx="2880320" cy="24482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4" name="TextBox 23"/>
          <p:cNvSpPr txBox="1"/>
          <p:nvPr/>
        </p:nvSpPr>
        <p:spPr>
          <a:xfrm>
            <a:off x="5541886" y="3284984"/>
            <a:ext cx="30243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- All</a:t>
            </a:r>
          </a:p>
          <a:p>
            <a:r>
              <a:rPr lang="en-US" altLang="ko-KR" b="1" spc="-150" dirty="0" smtClean="0"/>
              <a:t>- </a:t>
            </a:r>
            <a:r>
              <a:rPr lang="en-US" altLang="ko-KR" b="1" spc="-150" dirty="0" err="1" smtClean="0"/>
              <a:t>Headslider</a:t>
            </a:r>
            <a:endParaRPr lang="ko-KR" altLang="en-US" b="1" spc="-150" dirty="0" smtClean="0"/>
          </a:p>
          <a:p>
            <a:r>
              <a:rPr lang="en-US" altLang="ko-KR" b="1" spc="-150" dirty="0" smtClean="0"/>
              <a:t>- </a:t>
            </a:r>
            <a:r>
              <a:rPr lang="en-US" altLang="ko-KR" b="1" spc="-150" dirty="0" err="1" smtClean="0"/>
              <a:t>Staticview</a:t>
            </a:r>
            <a:endParaRPr lang="en-US" altLang="ko-KR" b="1" spc="-150" dirty="0" smtClean="0"/>
          </a:p>
          <a:p>
            <a:r>
              <a:rPr lang="en-US" altLang="ko-KR" b="1" spc="-150" dirty="0" smtClean="0"/>
              <a:t>- </a:t>
            </a:r>
            <a:r>
              <a:rPr lang="en-US" altLang="ko-KR" b="1" spc="-150" dirty="0" err="1" smtClean="0"/>
              <a:t>Bgslider</a:t>
            </a:r>
            <a:endParaRPr lang="en-US" altLang="ko-KR" b="1" spc="-150" dirty="0" smtClean="0"/>
          </a:p>
          <a:p>
            <a:r>
              <a:rPr lang="en-US" altLang="ko-KR" b="1" spc="-150" dirty="0" smtClean="0"/>
              <a:t>- </a:t>
            </a:r>
            <a:r>
              <a:rPr lang="en-US" altLang="ko-KR" b="1" spc="-150" dirty="0" err="1" smtClean="0"/>
              <a:t>Scatterview</a:t>
            </a:r>
            <a:endParaRPr lang="en-US" altLang="ko-KR" b="1" spc="-150" dirty="0" smtClean="0"/>
          </a:p>
          <a:p>
            <a:r>
              <a:rPr lang="en-US" altLang="ko-KR" b="1" spc="-150" dirty="0" smtClean="0"/>
              <a:t>- </a:t>
            </a:r>
            <a:r>
              <a:rPr lang="en-US" altLang="ko-KR" b="1" spc="-150" dirty="0" err="1" smtClean="0"/>
              <a:t>Costslider</a:t>
            </a:r>
            <a:endParaRPr lang="en-US" altLang="ko-KR" b="1" spc="-150" dirty="0" smtClean="0"/>
          </a:p>
          <a:p>
            <a:r>
              <a:rPr lang="en-US" altLang="ko-KR" b="1" spc="-150" dirty="0"/>
              <a:t> </a:t>
            </a:r>
            <a:r>
              <a:rPr lang="en-US" altLang="ko-KR" b="1" spc="-150" dirty="0" smtClean="0"/>
              <a:t>    -</a:t>
            </a:r>
            <a:r>
              <a:rPr lang="en-US" altLang="ko-KR" sz="1600" spc="-150" dirty="0" err="1" smtClean="0"/>
              <a:t>Costslider</a:t>
            </a:r>
            <a:r>
              <a:rPr lang="en-US" altLang="ko-KR" sz="1600" spc="-150" dirty="0" smtClean="0"/>
              <a:t> Component</a:t>
            </a:r>
          </a:p>
          <a:p>
            <a:pPr marL="171450" indent="-171450">
              <a:buFontTx/>
              <a:buChar char="-"/>
            </a:pPr>
            <a:r>
              <a:rPr lang="en-US" altLang="ko-KR" b="1" spc="-150" dirty="0" smtClean="0"/>
              <a:t>Bottom</a:t>
            </a:r>
            <a:endParaRPr lang="ko-KR" altLang="en-US" b="1" spc="-15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5660749" y="270406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컴포넌트의 구조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03648" y="2780928"/>
            <a:ext cx="61926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600" b="1" spc="-150" dirty="0" smtClean="0">
                <a:solidFill>
                  <a:srgbClr val="002060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전체적인 구조</a:t>
            </a:r>
            <a:endParaRPr lang="ko-KR" altLang="en-US" sz="9600" b="1" spc="-150" dirty="0">
              <a:solidFill>
                <a:srgbClr val="002060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42045" y="247124"/>
            <a:ext cx="1978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114588"/>
            <a:ext cx="1364472" cy="3878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212839" y="276907"/>
            <a:ext cx="1296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전체적인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548680" y="521543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80528" y="77123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쇼핑몰 구성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212839" y="276907"/>
            <a:ext cx="1296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전체적인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42045" y="247124"/>
            <a:ext cx="1978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1314" y="3264393"/>
            <a:ext cx="1981372" cy="6686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114588"/>
            <a:ext cx="1364472" cy="3878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35796" y="1656373"/>
            <a:ext cx="3664782" cy="137673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88895" y="2887722"/>
            <a:ext cx="3750364" cy="7755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4518" y="3599319"/>
            <a:ext cx="4102955" cy="66747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06070" y="4280614"/>
            <a:ext cx="3783068" cy="111298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00720" y="5359822"/>
            <a:ext cx="3915713" cy="82809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308325" y="4266793"/>
            <a:ext cx="4533719" cy="12441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308326" y="1888717"/>
            <a:ext cx="4500500" cy="1033493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314496" y="2950325"/>
            <a:ext cx="4500500" cy="589458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312681" y="3555605"/>
            <a:ext cx="4500500" cy="670637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308324" y="5556434"/>
            <a:ext cx="4533719" cy="63148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548680" y="521543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80528" y="77123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쇼핑몰 구성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2839" y="276907"/>
            <a:ext cx="1296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전체적인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42045" y="247124"/>
            <a:ext cx="1978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1314" y="3264393"/>
            <a:ext cx="1981372" cy="6686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114588"/>
            <a:ext cx="1364472" cy="3878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1579654"/>
            <a:ext cx="4610305" cy="46819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421937" y="3040746"/>
            <a:ext cx="4310303" cy="803534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21937" y="3847616"/>
            <a:ext cx="4310303" cy="697508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421937" y="4569726"/>
            <a:ext cx="4310303" cy="127154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21937" y="2042328"/>
            <a:ext cx="4310303" cy="973816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424663" y="5887515"/>
            <a:ext cx="4307578" cy="374039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9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-1548680" y="521543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80528" y="77123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쇼핑몰 구성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842045" y="247124"/>
            <a:ext cx="1978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1314" y="3264393"/>
            <a:ext cx="1981372" cy="6686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114588"/>
            <a:ext cx="1364472" cy="3878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02" y="1578559"/>
            <a:ext cx="5040560" cy="46171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2159732" y="1936225"/>
            <a:ext cx="4500500" cy="160355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159732" y="3561570"/>
            <a:ext cx="4500500" cy="659518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159732" y="4264662"/>
            <a:ext cx="4500500" cy="603289"/>
          </a:xfrm>
          <a:prstGeom prst="rect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159732" y="4897368"/>
            <a:ext cx="4500500" cy="803534"/>
          </a:xfrm>
          <a:prstGeom prst="rect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12839" y="276907"/>
            <a:ext cx="1296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전체적인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72634" y="5736906"/>
            <a:ext cx="4487598" cy="480571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87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5576" y="4257476"/>
            <a:ext cx="7416824" cy="104001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755576" y="2468837"/>
            <a:ext cx="7416824" cy="925968"/>
          </a:xfrm>
          <a:prstGeom prst="round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87624" y="2703166"/>
            <a:ext cx="7243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1.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다양한 이벤트에 따른 효율적인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DOM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조작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22394" y="4542530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2. 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컴포넌트화를 통한 효율적인 코딩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34516" y="1311955"/>
            <a:ext cx="6120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적용된 </a:t>
            </a:r>
            <a:r>
              <a:rPr lang="en-US" altLang="ko-KR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React</a:t>
            </a:r>
            <a:r>
              <a:rPr lang="ko-KR" altLang="en-US" sz="28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의 장점</a:t>
            </a:r>
            <a:endParaRPr lang="ko-KR" altLang="en-US" sz="28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66892" y="247124"/>
            <a:ext cx="19287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568" y="902970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114588"/>
            <a:ext cx="1364472" cy="38782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12839" y="276907"/>
            <a:ext cx="12961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전체적인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03648" y="2780928"/>
            <a:ext cx="61926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600" b="1" spc="-150" dirty="0" smtClean="0">
                <a:solidFill>
                  <a:srgbClr val="002060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컴포넌트의 구조</a:t>
            </a:r>
            <a:endParaRPr lang="ko-KR" altLang="en-US" sz="9600" b="1" spc="-150" dirty="0">
              <a:solidFill>
                <a:srgbClr val="002060"/>
              </a:solidFill>
              <a:latin typeface="HY얕은샘물M" panose="02030600000101010101" pitchFamily="18" charset="-127"/>
              <a:ea typeface="HY얕은샘물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842045" y="247124"/>
            <a:ext cx="19784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114588"/>
            <a:ext cx="1364472" cy="38782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12838" y="276907"/>
            <a:ext cx="147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컴포넌트의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1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-1764704" y="555166"/>
            <a:ext cx="7632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</a:t>
            </a:r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ea typeface="HY헤드라인M" pitchFamily="18" charset="-127"/>
              </a:rPr>
              <a:t>All </a:t>
            </a:r>
            <a:r>
              <a:rPr lang="en-US" altLang="ko-KR" sz="32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 </a:t>
            </a:r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8" name="그림 17" descr="All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700808"/>
            <a:ext cx="3991532" cy="3143689"/>
          </a:xfrm>
          <a:prstGeom prst="rect">
            <a:avLst/>
          </a:prstGeom>
        </p:spPr>
      </p:pic>
      <p:pic>
        <p:nvPicPr>
          <p:cNvPr id="19" name="그림 18" descr="All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1700808"/>
            <a:ext cx="3057952" cy="1867161"/>
          </a:xfrm>
          <a:prstGeom prst="rect">
            <a:avLst/>
          </a:prstGeom>
        </p:spPr>
      </p:pic>
      <p:pic>
        <p:nvPicPr>
          <p:cNvPr id="20" name="그림 19" descr="ALL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60032" y="3825044"/>
            <a:ext cx="3724795" cy="1886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1619672" y="2780928"/>
            <a:ext cx="2700300" cy="54006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364088" y="5337212"/>
            <a:ext cx="2736304" cy="2880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>
            <a:stCxn id="21" idx="2"/>
            <a:endCxn id="22" idx="0"/>
          </p:cNvCxnSpPr>
          <p:nvPr/>
        </p:nvCxnSpPr>
        <p:spPr>
          <a:xfrm rot="16200000" flipH="1">
            <a:off x="3842919" y="2447891"/>
            <a:ext cx="2016224" cy="3762418"/>
          </a:xfrm>
          <a:prstGeom prst="curvedConnector3">
            <a:avLst>
              <a:gd name="adj1" fmla="val 50000"/>
            </a:avLst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6114588"/>
            <a:ext cx="1364472" cy="38782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866892" y="247124"/>
            <a:ext cx="19287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프런트엔드프로그래밍</a:t>
            </a:r>
            <a:r>
              <a:rPr lang="ko-KR" altLang="en-US" sz="12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Ⅱ</a:t>
            </a:r>
            <a:endParaRPr lang="ko-KR" alt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12838" y="276907"/>
            <a:ext cx="14788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5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컴포넌트의 구조</a:t>
            </a:r>
            <a:endParaRPr lang="ko-KR" altLang="en-US" sz="1400" b="1" spc="-15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54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1636</TotalTime>
  <Words>258</Words>
  <Application>Microsoft Office PowerPoint</Application>
  <PresentationFormat>화면 슬라이드 쇼(4:3)</PresentationFormat>
  <Paragraphs>134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맑은 고딕</vt:lpstr>
      <vt:lpstr>HY동녘B</vt:lpstr>
      <vt:lpstr>HY헤드라인M</vt:lpstr>
      <vt:lpstr>Gabriola</vt:lpstr>
      <vt:lpstr>HY얕은샘물M</vt:lpstr>
      <vt:lpstr>Arial</vt:lpstr>
      <vt:lpstr>Gill Sans Ultra Bold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Windows 사용자</cp:lastModifiedBy>
  <cp:revision>69</cp:revision>
  <dcterms:created xsi:type="dcterms:W3CDTF">2016-11-03T20:47:04Z</dcterms:created>
  <dcterms:modified xsi:type="dcterms:W3CDTF">2019-06-13T04:02:04Z</dcterms:modified>
</cp:coreProperties>
</file>